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68CC-63ED-4494-B9EA-92FF94182DE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2D68-81DF-4886-9D25-4E29C1C13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" y="7118"/>
            <a:ext cx="12192001" cy="6850882"/>
            <a:chOff x="1" y="0"/>
            <a:chExt cx="12192001" cy="6850882"/>
          </a:xfrm>
        </p:grpSpPr>
        <p:grpSp>
          <p:nvGrpSpPr>
            <p:cNvPr id="14" name="Grupo 13"/>
            <p:cNvGrpSpPr/>
            <p:nvPr/>
          </p:nvGrpSpPr>
          <p:grpSpPr>
            <a:xfrm>
              <a:off x="1" y="0"/>
              <a:ext cx="12192001" cy="6850882"/>
              <a:chOff x="1" y="0"/>
              <a:chExt cx="12192001" cy="6850882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2"/>
              <a:srcRect t="6170"/>
              <a:stretch/>
            </p:blipFill>
            <p:spPr>
              <a:xfrm>
                <a:off x="1" y="0"/>
                <a:ext cx="3131389" cy="356527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3"/>
              <a:srcRect l="-156" t="12334" r="12358" b="-727"/>
              <a:stretch/>
            </p:blipFill>
            <p:spPr>
              <a:xfrm>
                <a:off x="8402129" y="0"/>
                <a:ext cx="3789872" cy="3799692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4"/>
              <a:srcRect l="1382" t="1279" r="1663" b="95653"/>
              <a:stretch/>
            </p:blipFill>
            <p:spPr>
              <a:xfrm>
                <a:off x="1" y="6607834"/>
                <a:ext cx="12192001" cy="243048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" t="33003" b="12616"/>
            <a:stretch/>
          </p:blipFill>
          <p:spPr>
            <a:xfrm>
              <a:off x="2" y="5529532"/>
              <a:ext cx="3329796" cy="10783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</p:pic>
      </p:grpSp>
      <p:sp>
        <p:nvSpPr>
          <p:cNvPr id="11" name="Rectángulo 10"/>
          <p:cNvSpPr/>
          <p:nvPr/>
        </p:nvSpPr>
        <p:spPr>
          <a:xfrm>
            <a:off x="4326771" y="416448"/>
            <a:ext cx="51624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ESCUELA PREPARATORIA OFICIAL NO. 23</a:t>
            </a:r>
            <a:endParaRPr lang="es-E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6751" y="609625"/>
            <a:ext cx="1074901" cy="120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29427" t="46922" r="27434" b="41696"/>
          <a:stretch/>
        </p:blipFill>
        <p:spPr>
          <a:xfrm>
            <a:off x="3081160" y="1270275"/>
            <a:ext cx="7291096" cy="21648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07028" y="1270274"/>
            <a:ext cx="3940258" cy="48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Hace de su conocimiento lo siguiente</a:t>
            </a:r>
            <a:endParaRPr lang="en-US" b="1" dirty="0"/>
          </a:p>
        </p:txBody>
      </p:sp>
      <p:pic>
        <p:nvPicPr>
          <p:cNvPr id="1026" name="Picture 2" descr="http://4.bp.blogspot.com/-8i2Mry3hI9M/UzAVILh28EI/AAAAAAAAC9A/-vGAJ2PY6t8/s1600/cartel+(1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 bwMode="auto">
          <a:xfrm rot="20393852">
            <a:off x="942903" y="2756271"/>
            <a:ext cx="2445612" cy="2808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farmaadicta.com/wp-content/uploads/2019/05/acpsp-5c-20escp_38604962.png?fit=2400%2C3447&amp;ssl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87" y="3017449"/>
            <a:ext cx="3263362" cy="33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83</TotalTime>
  <Words>12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EPO23</dc:creator>
  <cp:lastModifiedBy>silvia alarcón</cp:lastModifiedBy>
  <cp:revision>10</cp:revision>
  <dcterms:created xsi:type="dcterms:W3CDTF">2023-05-08T20:19:54Z</dcterms:created>
  <dcterms:modified xsi:type="dcterms:W3CDTF">2023-06-02T20:08:27Z</dcterms:modified>
</cp:coreProperties>
</file>